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7658C-CB2C-4649-8BDC-96FE559537D5}" type="datetimeFigureOut">
              <a:rPr lang="en-US" smtClean="0"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A1AD-D0B3-4CA9-900D-50DFA50DB2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2536825"/>
          </a:xfrm>
        </p:spPr>
        <p:txBody>
          <a:bodyPr>
            <a:normAutofit/>
            <a:scene3d>
              <a:camera prst="orthographicFront">
                <a:rot lat="897658" lon="2409370" rev="53855"/>
              </a:camera>
              <a:lightRig rig="threePt" dir="t"/>
            </a:scene3d>
            <a:sp3d>
              <a:bevelT w="44450"/>
              <a:bevelB w="44450"/>
            </a:sp3d>
          </a:bodyPr>
          <a:lstStyle/>
          <a:p>
            <a:r>
              <a:rPr lang="en-US" sz="8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Outdoor Learning Group</a:t>
            </a:r>
            <a:endParaRPr lang="en-US" sz="8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Kyle Roberts, Peter </a:t>
            </a:r>
            <a:r>
              <a:rPr lang="en-US" dirty="0" err="1" smtClean="0">
                <a:solidFill>
                  <a:schemeClr val="bg2"/>
                </a:solidFill>
              </a:rPr>
              <a:t>Ferrante</a:t>
            </a:r>
            <a:r>
              <a:rPr lang="en-US" dirty="0" smtClean="0">
                <a:solidFill>
                  <a:schemeClr val="bg2"/>
                </a:solidFill>
              </a:rPr>
              <a:t>, Austin </a:t>
            </a:r>
            <a:r>
              <a:rPr lang="en-US" dirty="0" err="1" smtClean="0">
                <a:solidFill>
                  <a:schemeClr val="bg2"/>
                </a:solidFill>
              </a:rPr>
              <a:t>Pikulski</a:t>
            </a:r>
            <a:r>
              <a:rPr lang="en-US" dirty="0" smtClean="0">
                <a:solidFill>
                  <a:schemeClr val="bg2"/>
                </a:solidFill>
              </a:rPr>
              <a:t>, Jon Diaz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943100" y="1181100"/>
            <a:ext cx="5791200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143000"/>
            <a:ext cx="5791200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03400" y="1270000"/>
            <a:ext cx="56896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28800" y="1371600"/>
            <a:ext cx="54864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37266" y="1210734"/>
            <a:ext cx="5418667" cy="406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28800" y="1219200"/>
            <a:ext cx="54864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03400" y="1270000"/>
            <a:ext cx="5689600" cy="4267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would like to thank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err="1" smtClean="0">
                <a:solidFill>
                  <a:schemeClr val="bg1"/>
                </a:solidFill>
              </a:rPr>
              <a:t>Mr.Dolan</a:t>
            </a:r>
            <a:r>
              <a:rPr lang="en-US" dirty="0" smtClean="0">
                <a:solidFill>
                  <a:schemeClr val="bg1"/>
                </a:solidFill>
              </a:rPr>
              <a:t>, Mr. </a:t>
            </a:r>
            <a:r>
              <a:rPr lang="en-US" dirty="0" err="1" smtClean="0">
                <a:solidFill>
                  <a:schemeClr val="bg1"/>
                </a:solidFill>
              </a:rPr>
              <a:t>Crocco</a:t>
            </a:r>
            <a:r>
              <a:rPr lang="en-US" dirty="0" smtClean="0">
                <a:solidFill>
                  <a:schemeClr val="bg1"/>
                </a:solidFill>
              </a:rPr>
              <a:t>,  </a:t>
            </a:r>
            <a:r>
              <a:rPr lang="en-US" dirty="0" err="1" smtClean="0">
                <a:solidFill>
                  <a:schemeClr val="bg1"/>
                </a:solidFill>
              </a:rPr>
              <a:t>Mr.Orcutt</a:t>
            </a:r>
            <a:r>
              <a:rPr lang="en-US" dirty="0" smtClean="0">
                <a:solidFill>
                  <a:schemeClr val="bg1"/>
                </a:solidFill>
              </a:rPr>
              <a:t>, And </a:t>
            </a:r>
            <a:r>
              <a:rPr lang="en-US" dirty="0" err="1" smtClean="0">
                <a:solidFill>
                  <a:schemeClr val="bg1"/>
                </a:solidFill>
              </a:rPr>
              <a:t>Mr.Longbotham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Our Mission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To Create a garden for kids to appreciate. And most of all, for them to learn how plants grow and live in our garden. 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981200" y="1371600"/>
            <a:ext cx="5486400" cy="4114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082800" y="1346200"/>
            <a:ext cx="5283200" cy="3962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701800" y="1168400"/>
            <a:ext cx="5892800" cy="4419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914400"/>
            <a:ext cx="6400800" cy="48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790700" y="1333500"/>
            <a:ext cx="5791200" cy="4343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917700" y="1282700"/>
            <a:ext cx="5384800" cy="4038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1816100" y="1231900"/>
            <a:ext cx="5588000" cy="4191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</Words>
  <Application>Microsoft Office PowerPoint</Application>
  <PresentationFormat>On-screen Show (4:3)</PresentationFormat>
  <Paragraphs>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Outdoor Learning Group</vt:lpstr>
      <vt:lpstr>Our Mission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We would like to thank Mr.Dolan, Mr. Crocco,  Mr.Orcutt, And Mr.Longbotham</vt:lpstr>
    </vt:vector>
  </TitlesOfParts>
  <Company>NPCSD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Learning Group</dc:title>
  <dc:creator>kroberts</dc:creator>
  <cp:lastModifiedBy>kroberts</cp:lastModifiedBy>
  <cp:revision>5</cp:revision>
  <dcterms:created xsi:type="dcterms:W3CDTF">2011-06-14T16:31:08Z</dcterms:created>
  <dcterms:modified xsi:type="dcterms:W3CDTF">2011-06-14T17:17:33Z</dcterms:modified>
</cp:coreProperties>
</file>